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B48F2-3001-4560-A829-32403AA85276}" type="datetimeFigureOut">
              <a:rPr lang="pt-BR" smtClean="0"/>
              <a:pPr/>
              <a:t>07/03/2013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9D731-0887-4C9B-9855-D117A768A3F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Espaço Reservado para Conteúdo 6" descr="sierpinski.clear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580" y="1146230"/>
            <a:ext cx="1656184" cy="143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ixaDeTexto 15"/>
          <p:cNvSpPr txBox="1"/>
          <p:nvPr/>
        </p:nvSpPr>
        <p:spPr>
          <a:xfrm>
            <a:off x="777871" y="2658398"/>
            <a:ext cx="16836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Sierpinski</a:t>
            </a:r>
            <a:r>
              <a:rPr lang="en-US" sz="1600" dirty="0" smtClean="0"/>
              <a:t> Triangle</a:t>
            </a:r>
            <a:endParaRPr lang="pt-BR" sz="1600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3740564" y="2658398"/>
            <a:ext cx="773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</a:t>
            </a:r>
            <a:r>
              <a:rPr lang="en-US" sz="1600" dirty="0" smtClean="0"/>
              <a:t>oliage</a:t>
            </a:r>
            <a:endParaRPr lang="pt-BR" sz="16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0465" y="879684"/>
            <a:ext cx="221563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6372200" y="678850"/>
          <a:ext cx="1946523" cy="2001613"/>
        </p:xfrm>
        <a:graphic>
          <a:graphicData uri="http://schemas.openxmlformats.org/presentationml/2006/ole">
            <p:oleObj spid="_x0000_s1031" name="Drawing" r:id="rId5" imgW="3029040" imgH="3114720" progId="Presentations.Drawing.11">
              <p:embed/>
            </p:oleObj>
          </a:graphicData>
        </a:graphic>
      </p:graphicFrame>
      <p:sp>
        <p:nvSpPr>
          <p:cNvPr id="25" name="CaixaDeTexto 24"/>
          <p:cNvSpPr txBox="1"/>
          <p:nvPr/>
        </p:nvSpPr>
        <p:spPr>
          <a:xfrm>
            <a:off x="6583330" y="2658398"/>
            <a:ext cx="1524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California Roads</a:t>
            </a:r>
            <a:endParaRPr lang="pt-BR" sz="1600" dirty="0"/>
          </a:p>
        </p:txBody>
      </p:sp>
      <p:sp>
        <p:nvSpPr>
          <p:cNvPr id="27" name="Retângulo 26"/>
          <p:cNvSpPr/>
          <p:nvPr/>
        </p:nvSpPr>
        <p:spPr>
          <a:xfrm>
            <a:off x="467544" y="404664"/>
            <a:ext cx="8317432" cy="273630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482618" y="426150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a)</a:t>
            </a:r>
            <a:endParaRPr lang="pt-BR" sz="1600" dirty="0"/>
          </a:p>
        </p:txBody>
      </p:sp>
      <p:cxnSp>
        <p:nvCxnSpPr>
          <p:cNvPr id="21" name="Conector reto 20"/>
          <p:cNvCxnSpPr/>
          <p:nvPr/>
        </p:nvCxnSpPr>
        <p:spPr>
          <a:xfrm>
            <a:off x="2699792" y="404664"/>
            <a:ext cx="0" cy="27363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5940152" y="404664"/>
            <a:ext cx="0" cy="27363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2699792" y="404664"/>
            <a:ext cx="354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</a:t>
            </a:r>
            <a:r>
              <a:rPr lang="en-US" sz="1600" dirty="0" smtClean="0"/>
              <a:t>)</a:t>
            </a:r>
            <a:endParaRPr lang="pt-BR" sz="1600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5940152" y="404664"/>
            <a:ext cx="333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c)</a:t>
            </a:r>
            <a:endParaRPr lang="pt-BR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</Words>
  <Application>Microsoft Office PowerPoint</Application>
  <PresentationFormat>Apresentação na tela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3" baseType="lpstr">
      <vt:lpstr>Tema do Office</vt:lpstr>
      <vt:lpstr>Drawing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Elaine</dc:creator>
  <cp:lastModifiedBy>Elaine</cp:lastModifiedBy>
  <cp:revision>6</cp:revision>
  <dcterms:created xsi:type="dcterms:W3CDTF">2013-03-04T13:30:31Z</dcterms:created>
  <dcterms:modified xsi:type="dcterms:W3CDTF">2013-03-07T13:07:51Z</dcterms:modified>
</cp:coreProperties>
</file>